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0D423A-88EE-4B33-8623-022F829FFB59}" v="3" dt="2023-04-17T04:04:35.3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p:scale>
          <a:sx n="70" d="100"/>
          <a:sy n="70" d="100"/>
        </p:scale>
        <p:origin x="1166" y="226"/>
      </p:cViewPr>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5C0D423A-88EE-4B33-8623-022F829FFB59}"/>
    <pc:docChg chg="undo custSel addSld modSld">
      <pc:chgData name="Shailee Upadhayay" userId="556280587117f9d7" providerId="LiveId" clId="{5C0D423A-88EE-4B33-8623-022F829FFB59}" dt="2023-04-17T04:04:35.361" v="103" actId="1076"/>
      <pc:docMkLst>
        <pc:docMk/>
      </pc:docMkLst>
      <pc:sldChg chg="addSp modSp">
        <pc:chgData name="Shailee Upadhayay" userId="556280587117f9d7" providerId="LiveId" clId="{5C0D423A-88EE-4B33-8623-022F829FFB59}" dt="2023-04-17T04:04:35.361" v="103" actId="1076"/>
        <pc:sldMkLst>
          <pc:docMk/>
          <pc:sldMk cId="350449803" sldId="256"/>
        </pc:sldMkLst>
        <pc:spChg chg="mod">
          <ac:chgData name="Shailee Upadhayay" userId="556280587117f9d7" providerId="LiveId" clId="{5C0D423A-88EE-4B33-8623-022F829FFB59}" dt="2023-04-17T04:04:35.361" v="103" actId="1076"/>
          <ac:spMkLst>
            <pc:docMk/>
            <pc:sldMk cId="350449803" sldId="256"/>
            <ac:spMk id="2" creationId="{49110770-C6D1-C763-6262-862F0D4A1855}"/>
          </ac:spMkLst>
        </pc:spChg>
        <pc:spChg chg="mod">
          <ac:chgData name="Shailee Upadhayay" userId="556280587117f9d7" providerId="LiveId" clId="{5C0D423A-88EE-4B33-8623-022F829FFB59}" dt="2023-04-17T03:48:07.991" v="6"/>
          <ac:spMkLst>
            <pc:docMk/>
            <pc:sldMk cId="350449803" sldId="256"/>
            <ac:spMk id="3" creationId="{5B8F0AE3-12B0-D751-EDED-7A851DB0A4A6}"/>
          </ac:spMkLst>
        </pc:spChg>
        <pc:picChg chg="add mod">
          <ac:chgData name="Shailee Upadhayay" userId="556280587117f9d7" providerId="LiveId" clId="{5C0D423A-88EE-4B33-8623-022F829FFB59}" dt="2023-04-17T04:04:35.361" v="103" actId="1076"/>
          <ac:picMkLst>
            <pc:docMk/>
            <pc:sldMk cId="350449803" sldId="256"/>
            <ac:picMk id="1026" creationId="{9B7B7F7A-428B-6EDE-B91E-3F6724DE3848}"/>
          </ac:picMkLst>
        </pc:picChg>
      </pc:sldChg>
      <pc:sldChg chg="modSp mod">
        <pc:chgData name="Shailee Upadhayay" userId="556280587117f9d7" providerId="LiveId" clId="{5C0D423A-88EE-4B33-8623-022F829FFB59}" dt="2023-04-17T03:56:46.226" v="56" actId="5793"/>
        <pc:sldMkLst>
          <pc:docMk/>
          <pc:sldMk cId="3071386241" sldId="257"/>
        </pc:sldMkLst>
        <pc:spChg chg="mod">
          <ac:chgData name="Shailee Upadhayay" userId="556280587117f9d7" providerId="LiveId" clId="{5C0D423A-88EE-4B33-8623-022F829FFB59}" dt="2023-04-17T03:50:52.158" v="24" actId="2711"/>
          <ac:spMkLst>
            <pc:docMk/>
            <pc:sldMk cId="3071386241" sldId="257"/>
            <ac:spMk id="2" creationId="{5BE8A252-4D88-5633-D06B-49216961F297}"/>
          </ac:spMkLst>
        </pc:spChg>
        <pc:spChg chg="mod">
          <ac:chgData name="Shailee Upadhayay" userId="556280587117f9d7" providerId="LiveId" clId="{5C0D423A-88EE-4B33-8623-022F829FFB59}" dt="2023-04-17T03:56:46.226" v="56" actId="5793"/>
          <ac:spMkLst>
            <pc:docMk/>
            <pc:sldMk cId="3071386241" sldId="257"/>
            <ac:spMk id="4" creationId="{9717B38A-BD73-E0CB-65B0-2EB7C6EB7A53}"/>
          </ac:spMkLst>
        </pc:spChg>
      </pc:sldChg>
      <pc:sldChg chg="modSp mod">
        <pc:chgData name="Shailee Upadhayay" userId="556280587117f9d7" providerId="LiveId" clId="{5C0D423A-88EE-4B33-8623-022F829FFB59}" dt="2023-04-17T03:56:24.537" v="51" actId="2711"/>
        <pc:sldMkLst>
          <pc:docMk/>
          <pc:sldMk cId="12236018" sldId="258"/>
        </pc:sldMkLst>
        <pc:spChg chg="mod">
          <ac:chgData name="Shailee Upadhayay" userId="556280587117f9d7" providerId="LiveId" clId="{5C0D423A-88EE-4B33-8623-022F829FFB59}" dt="2023-04-17T03:51:18.992" v="26" actId="255"/>
          <ac:spMkLst>
            <pc:docMk/>
            <pc:sldMk cId="12236018" sldId="258"/>
            <ac:spMk id="2" creationId="{7C8C65CF-5086-513F-CA91-4461E23C4DBB}"/>
          </ac:spMkLst>
        </pc:spChg>
        <pc:spChg chg="mod">
          <ac:chgData name="Shailee Upadhayay" userId="556280587117f9d7" providerId="LiveId" clId="{5C0D423A-88EE-4B33-8623-022F829FFB59}" dt="2023-04-17T03:56:24.537" v="51" actId="2711"/>
          <ac:spMkLst>
            <pc:docMk/>
            <pc:sldMk cId="12236018" sldId="258"/>
            <ac:spMk id="3" creationId="{4C50D62E-E1CB-AEEA-A024-2B4476076547}"/>
          </ac:spMkLst>
        </pc:spChg>
      </pc:sldChg>
      <pc:sldChg chg="modSp new mod">
        <pc:chgData name="Shailee Upadhayay" userId="556280587117f9d7" providerId="LiveId" clId="{5C0D423A-88EE-4B33-8623-022F829FFB59}" dt="2023-04-17T03:58:34.489" v="66" actId="12"/>
        <pc:sldMkLst>
          <pc:docMk/>
          <pc:sldMk cId="809293681" sldId="259"/>
        </pc:sldMkLst>
        <pc:spChg chg="mod">
          <ac:chgData name="Shailee Upadhayay" userId="556280587117f9d7" providerId="LiveId" clId="{5C0D423A-88EE-4B33-8623-022F829FFB59}" dt="2023-04-17T03:54:24.769" v="37" actId="122"/>
          <ac:spMkLst>
            <pc:docMk/>
            <pc:sldMk cId="809293681" sldId="259"/>
            <ac:spMk id="2" creationId="{FC372B88-78F9-DD8D-187A-E15EE9AD3620}"/>
          </ac:spMkLst>
        </pc:spChg>
        <pc:spChg chg="mod">
          <ac:chgData name="Shailee Upadhayay" userId="556280587117f9d7" providerId="LiveId" clId="{5C0D423A-88EE-4B33-8623-022F829FFB59}" dt="2023-04-17T03:58:34.489" v="66" actId="12"/>
          <ac:spMkLst>
            <pc:docMk/>
            <pc:sldMk cId="809293681" sldId="259"/>
            <ac:spMk id="3" creationId="{997711C6-4919-E440-FAF4-2849C8B8C449}"/>
          </ac:spMkLst>
        </pc:spChg>
      </pc:sldChg>
      <pc:sldChg chg="modSp new mod">
        <pc:chgData name="Shailee Upadhayay" userId="556280587117f9d7" providerId="LiveId" clId="{5C0D423A-88EE-4B33-8623-022F829FFB59}" dt="2023-04-17T04:00:14.288" v="83" actId="2711"/>
        <pc:sldMkLst>
          <pc:docMk/>
          <pc:sldMk cId="1889178342" sldId="260"/>
        </pc:sldMkLst>
        <pc:spChg chg="mod">
          <ac:chgData name="Shailee Upadhayay" userId="556280587117f9d7" providerId="LiveId" clId="{5C0D423A-88EE-4B33-8623-022F829FFB59}" dt="2023-04-17T04:00:14.288" v="83" actId="2711"/>
          <ac:spMkLst>
            <pc:docMk/>
            <pc:sldMk cId="1889178342" sldId="260"/>
            <ac:spMk id="3" creationId="{67D1B700-C3EE-10C9-F497-A0CF3D69C070}"/>
          </ac:spMkLst>
        </pc:spChg>
      </pc:sldChg>
      <pc:sldChg chg="modSp new mod">
        <pc:chgData name="Shailee Upadhayay" userId="556280587117f9d7" providerId="LiveId" clId="{5C0D423A-88EE-4B33-8623-022F829FFB59}" dt="2023-04-17T04:01:45.830" v="92" actId="207"/>
        <pc:sldMkLst>
          <pc:docMk/>
          <pc:sldMk cId="347705514" sldId="261"/>
        </pc:sldMkLst>
        <pc:spChg chg="mod">
          <ac:chgData name="Shailee Upadhayay" userId="556280587117f9d7" providerId="LiveId" clId="{5C0D423A-88EE-4B33-8623-022F829FFB59}" dt="2023-04-17T04:01:45.830" v="92" actId="207"/>
          <ac:spMkLst>
            <pc:docMk/>
            <pc:sldMk cId="347705514" sldId="261"/>
            <ac:spMk id="3" creationId="{4D72F2F5-0FB6-C369-22C4-CC77AA1444F5}"/>
          </ac:spMkLst>
        </pc:spChg>
      </pc:sldChg>
      <pc:sldChg chg="modSp new mod">
        <pc:chgData name="Shailee Upadhayay" userId="556280587117f9d7" providerId="LiveId" clId="{5C0D423A-88EE-4B33-8623-022F829FFB59}" dt="2023-04-17T04:03:09.460" v="101" actId="207"/>
        <pc:sldMkLst>
          <pc:docMk/>
          <pc:sldMk cId="1049130418" sldId="262"/>
        </pc:sldMkLst>
        <pc:spChg chg="mod">
          <ac:chgData name="Shailee Upadhayay" userId="556280587117f9d7" providerId="LiveId" clId="{5C0D423A-88EE-4B33-8623-022F829FFB59}" dt="2023-04-17T04:03:09.460" v="101" actId="207"/>
          <ac:spMkLst>
            <pc:docMk/>
            <pc:sldMk cId="1049130418" sldId="262"/>
            <ac:spMk id="3" creationId="{C9BF7E04-27C2-0383-9192-6956344B09B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631F4D-1536-4380-B0C1-D33CC55541BA}" type="datetimeFigureOut">
              <a:rPr lang="en-IN" smtClean="0"/>
              <a:t>17-04-2023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34F7D7-F418-406A-886D-42B4B5EDBB29}" type="slidenum">
              <a:rPr lang="en-IN" smtClean="0"/>
              <a:t>‹#›</a:t>
            </a:fld>
            <a:endParaRPr lang="en-IN"/>
          </a:p>
        </p:txBody>
      </p:sp>
    </p:spTree>
    <p:extLst>
      <p:ext uri="{BB962C8B-B14F-4D97-AF65-F5344CB8AC3E}">
        <p14:creationId xmlns:p14="http://schemas.microsoft.com/office/powerpoint/2010/main" val="2418860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034F7D7-F418-406A-886D-42B4B5EDBB29}" type="slidenum">
              <a:rPr lang="en-IN" smtClean="0"/>
              <a:t>6</a:t>
            </a:fld>
            <a:endParaRPr lang="en-IN"/>
          </a:p>
        </p:txBody>
      </p:sp>
    </p:spTree>
    <p:extLst>
      <p:ext uri="{BB962C8B-B14F-4D97-AF65-F5344CB8AC3E}">
        <p14:creationId xmlns:p14="http://schemas.microsoft.com/office/powerpoint/2010/main" val="2482295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ABC8B1-A164-4E60-834C-8BC9E9DD48DE}" type="datetimeFigureOut">
              <a:rPr lang="en-IN" smtClean="0"/>
              <a:t>17-04-2023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871C9D-F821-4C80-B8C9-EF7D2D0EAEA0}" type="slidenum">
              <a:rPr lang="en-IN" smtClean="0"/>
              <a:t>‹#›</a:t>
            </a:fld>
            <a:endParaRPr lang="en-IN"/>
          </a:p>
        </p:txBody>
      </p:sp>
    </p:spTree>
    <p:extLst>
      <p:ext uri="{BB962C8B-B14F-4D97-AF65-F5344CB8AC3E}">
        <p14:creationId xmlns:p14="http://schemas.microsoft.com/office/powerpoint/2010/main" val="1601560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ABC8B1-A164-4E60-834C-8BC9E9DD48DE}" type="datetimeFigureOut">
              <a:rPr lang="en-IN" smtClean="0"/>
              <a:t>17-04-2023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871C9D-F821-4C80-B8C9-EF7D2D0EAEA0}" type="slidenum">
              <a:rPr lang="en-IN" smtClean="0"/>
              <a:t>‹#›</a:t>
            </a:fld>
            <a:endParaRPr lang="en-IN"/>
          </a:p>
        </p:txBody>
      </p:sp>
    </p:spTree>
    <p:extLst>
      <p:ext uri="{BB962C8B-B14F-4D97-AF65-F5344CB8AC3E}">
        <p14:creationId xmlns:p14="http://schemas.microsoft.com/office/powerpoint/2010/main" val="2519538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ABC8B1-A164-4E60-834C-8BC9E9DD48DE}" type="datetimeFigureOut">
              <a:rPr lang="en-IN" smtClean="0"/>
              <a:t>17-04-2023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871C9D-F821-4C80-B8C9-EF7D2D0EAEA0}" type="slidenum">
              <a:rPr lang="en-IN" smtClean="0"/>
              <a:t>‹#›</a:t>
            </a:fld>
            <a:endParaRPr lang="en-IN"/>
          </a:p>
        </p:txBody>
      </p:sp>
    </p:spTree>
    <p:extLst>
      <p:ext uri="{BB962C8B-B14F-4D97-AF65-F5344CB8AC3E}">
        <p14:creationId xmlns:p14="http://schemas.microsoft.com/office/powerpoint/2010/main" val="294269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ABC8B1-A164-4E60-834C-8BC9E9DD48DE}" type="datetimeFigureOut">
              <a:rPr lang="en-IN" smtClean="0"/>
              <a:t>17-04-2023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871C9D-F821-4C80-B8C9-EF7D2D0EAEA0}" type="slidenum">
              <a:rPr lang="en-IN" smtClean="0"/>
              <a:t>‹#›</a:t>
            </a:fld>
            <a:endParaRPr lang="en-IN"/>
          </a:p>
        </p:txBody>
      </p:sp>
    </p:spTree>
    <p:extLst>
      <p:ext uri="{BB962C8B-B14F-4D97-AF65-F5344CB8AC3E}">
        <p14:creationId xmlns:p14="http://schemas.microsoft.com/office/powerpoint/2010/main" val="3892298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ABC8B1-A164-4E60-834C-8BC9E9DD48DE}" type="datetimeFigureOut">
              <a:rPr lang="en-IN" smtClean="0"/>
              <a:t>17-04-2023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871C9D-F821-4C80-B8C9-EF7D2D0EAEA0}" type="slidenum">
              <a:rPr lang="en-IN" smtClean="0"/>
              <a:t>‹#›</a:t>
            </a:fld>
            <a:endParaRPr lang="en-IN"/>
          </a:p>
        </p:txBody>
      </p:sp>
    </p:spTree>
    <p:extLst>
      <p:ext uri="{BB962C8B-B14F-4D97-AF65-F5344CB8AC3E}">
        <p14:creationId xmlns:p14="http://schemas.microsoft.com/office/powerpoint/2010/main" val="250713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ABC8B1-A164-4E60-834C-8BC9E9DD48DE}" type="datetimeFigureOut">
              <a:rPr lang="en-IN" smtClean="0"/>
              <a:t>17-04-2023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F871C9D-F821-4C80-B8C9-EF7D2D0EAEA0}" type="slidenum">
              <a:rPr lang="en-IN" smtClean="0"/>
              <a:t>‹#›</a:t>
            </a:fld>
            <a:endParaRPr lang="en-IN"/>
          </a:p>
        </p:txBody>
      </p:sp>
    </p:spTree>
    <p:extLst>
      <p:ext uri="{BB962C8B-B14F-4D97-AF65-F5344CB8AC3E}">
        <p14:creationId xmlns:p14="http://schemas.microsoft.com/office/powerpoint/2010/main" val="1784850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ABC8B1-A164-4E60-834C-8BC9E9DD48DE}" type="datetimeFigureOut">
              <a:rPr lang="en-IN" smtClean="0"/>
              <a:t>17-04-2023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F871C9D-F821-4C80-B8C9-EF7D2D0EAEA0}" type="slidenum">
              <a:rPr lang="en-IN" smtClean="0"/>
              <a:t>‹#›</a:t>
            </a:fld>
            <a:endParaRPr lang="en-IN"/>
          </a:p>
        </p:txBody>
      </p:sp>
    </p:spTree>
    <p:extLst>
      <p:ext uri="{BB962C8B-B14F-4D97-AF65-F5344CB8AC3E}">
        <p14:creationId xmlns:p14="http://schemas.microsoft.com/office/powerpoint/2010/main" val="2784969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ABC8B1-A164-4E60-834C-8BC9E9DD48DE}" type="datetimeFigureOut">
              <a:rPr lang="en-IN" smtClean="0"/>
              <a:t>17-04-2023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F871C9D-F821-4C80-B8C9-EF7D2D0EAEA0}" type="slidenum">
              <a:rPr lang="en-IN" smtClean="0"/>
              <a:t>‹#›</a:t>
            </a:fld>
            <a:endParaRPr lang="en-IN"/>
          </a:p>
        </p:txBody>
      </p:sp>
    </p:spTree>
    <p:extLst>
      <p:ext uri="{BB962C8B-B14F-4D97-AF65-F5344CB8AC3E}">
        <p14:creationId xmlns:p14="http://schemas.microsoft.com/office/powerpoint/2010/main" val="3020199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ABC8B1-A164-4E60-834C-8BC9E9DD48DE}" type="datetimeFigureOut">
              <a:rPr lang="en-IN" smtClean="0"/>
              <a:t>17-04-2023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F871C9D-F821-4C80-B8C9-EF7D2D0EAEA0}" type="slidenum">
              <a:rPr lang="en-IN" smtClean="0"/>
              <a:t>‹#›</a:t>
            </a:fld>
            <a:endParaRPr lang="en-IN"/>
          </a:p>
        </p:txBody>
      </p:sp>
    </p:spTree>
    <p:extLst>
      <p:ext uri="{BB962C8B-B14F-4D97-AF65-F5344CB8AC3E}">
        <p14:creationId xmlns:p14="http://schemas.microsoft.com/office/powerpoint/2010/main" val="2860384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ABC8B1-A164-4E60-834C-8BC9E9DD48DE}" type="datetimeFigureOut">
              <a:rPr lang="en-IN" smtClean="0"/>
              <a:t>17-04-2023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F871C9D-F821-4C80-B8C9-EF7D2D0EAEA0}" type="slidenum">
              <a:rPr lang="en-IN" smtClean="0"/>
              <a:t>‹#›</a:t>
            </a:fld>
            <a:endParaRPr lang="en-IN"/>
          </a:p>
        </p:txBody>
      </p:sp>
    </p:spTree>
    <p:extLst>
      <p:ext uri="{BB962C8B-B14F-4D97-AF65-F5344CB8AC3E}">
        <p14:creationId xmlns:p14="http://schemas.microsoft.com/office/powerpoint/2010/main" val="4150985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ABC8B1-A164-4E60-834C-8BC9E9DD48DE}" type="datetimeFigureOut">
              <a:rPr lang="en-IN" smtClean="0"/>
              <a:t>17-04-2023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F871C9D-F821-4C80-B8C9-EF7D2D0EAEA0}" type="slidenum">
              <a:rPr lang="en-IN" smtClean="0"/>
              <a:t>‹#›</a:t>
            </a:fld>
            <a:endParaRPr lang="en-IN"/>
          </a:p>
        </p:txBody>
      </p:sp>
    </p:spTree>
    <p:extLst>
      <p:ext uri="{BB962C8B-B14F-4D97-AF65-F5344CB8AC3E}">
        <p14:creationId xmlns:p14="http://schemas.microsoft.com/office/powerpoint/2010/main" val="3747022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ABC8B1-A164-4E60-834C-8BC9E9DD48DE}" type="datetimeFigureOut">
              <a:rPr lang="en-IN" smtClean="0"/>
              <a:t>17-04-2023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871C9D-F821-4C80-B8C9-EF7D2D0EAEA0}" type="slidenum">
              <a:rPr lang="en-IN" smtClean="0"/>
              <a:t>‹#›</a:t>
            </a:fld>
            <a:endParaRPr lang="en-IN"/>
          </a:p>
        </p:txBody>
      </p:sp>
    </p:spTree>
    <p:extLst>
      <p:ext uri="{BB962C8B-B14F-4D97-AF65-F5344CB8AC3E}">
        <p14:creationId xmlns:p14="http://schemas.microsoft.com/office/powerpoint/2010/main" val="357496221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10770-C6D1-C763-6262-862F0D4A1855}"/>
              </a:ext>
            </a:extLst>
          </p:cNvPr>
          <p:cNvSpPr>
            <a:spLocks noGrp="1"/>
          </p:cNvSpPr>
          <p:nvPr>
            <p:ph type="ctrTitle"/>
          </p:nvPr>
        </p:nvSpPr>
        <p:spPr>
          <a:xfrm>
            <a:off x="2013857" y="1122363"/>
            <a:ext cx="9144000" cy="2387600"/>
          </a:xfrm>
        </p:spPr>
        <p:txBody>
          <a:bodyPr/>
          <a:lstStyle/>
          <a:p>
            <a:endParaRPr lang="en-IN" dirty="0"/>
          </a:p>
        </p:txBody>
      </p:sp>
      <p:sp>
        <p:nvSpPr>
          <p:cNvPr id="3" name="Subtitle 2">
            <a:extLst>
              <a:ext uri="{FF2B5EF4-FFF2-40B4-BE49-F238E27FC236}">
                <a16:creationId xmlns:a16="http://schemas.microsoft.com/office/drawing/2014/main" id="{5B8F0AE3-12B0-D751-EDED-7A851DB0A4A6}"/>
              </a:ext>
            </a:extLst>
          </p:cNvPr>
          <p:cNvSpPr>
            <a:spLocks noGrp="1"/>
          </p:cNvSpPr>
          <p:nvPr>
            <p:ph type="subTitle" idx="1"/>
          </p:nvPr>
        </p:nvSpPr>
        <p:spPr/>
        <p:txBody>
          <a:bodyPr/>
          <a:lstStyle/>
          <a:p>
            <a:endParaRPr lang="en-IN" dirty="0"/>
          </a:p>
        </p:txBody>
      </p:sp>
      <p:pic>
        <p:nvPicPr>
          <p:cNvPr id="1026" name="Picture 2" descr="Research Problem - Examples, Types and Guide">
            <a:extLst>
              <a:ext uri="{FF2B5EF4-FFF2-40B4-BE49-F238E27FC236}">
                <a16:creationId xmlns:a16="http://schemas.microsoft.com/office/drawing/2014/main" id="{9B7B7F7A-428B-6EDE-B91E-3F6724DE38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9057" y="685800"/>
            <a:ext cx="9753600"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449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8A252-4D88-5633-D06B-49216961F297}"/>
              </a:ext>
            </a:extLst>
          </p:cNvPr>
          <p:cNvSpPr>
            <a:spLocks noGrp="1"/>
          </p:cNvSpPr>
          <p:nvPr>
            <p:ph type="title"/>
          </p:nvPr>
        </p:nvSpPr>
        <p:spPr>
          <a:xfrm>
            <a:off x="1041400" y="304165"/>
            <a:ext cx="10515600" cy="1325563"/>
          </a:xfrm>
        </p:spPr>
        <p:txBody>
          <a:bodyPr/>
          <a:lstStyle/>
          <a:p>
            <a:r>
              <a:rPr lang="en-IN" dirty="0">
                <a:latin typeface="Algerian" panose="04020705040A02060702" pitchFamily="82" charset="0"/>
              </a:rPr>
              <a:t>Formulating a Research Problem</a:t>
            </a:r>
          </a:p>
        </p:txBody>
      </p:sp>
      <p:sp>
        <p:nvSpPr>
          <p:cNvPr id="4" name="Content Placeholder 2">
            <a:extLst>
              <a:ext uri="{FF2B5EF4-FFF2-40B4-BE49-F238E27FC236}">
                <a16:creationId xmlns:a16="http://schemas.microsoft.com/office/drawing/2014/main" id="{9717B38A-BD73-E0CB-65B0-2EB7C6EB7A53}"/>
              </a:ext>
            </a:extLst>
          </p:cNvPr>
          <p:cNvSpPr>
            <a:spLocks noGrp="1"/>
          </p:cNvSpPr>
          <p:nvPr>
            <p:ph idx="1"/>
          </p:nvPr>
        </p:nvSpPr>
        <p:spPr/>
        <p:txBody>
          <a:bodyPr>
            <a:normAutofit/>
          </a:bodyPr>
          <a:lstStyle/>
          <a:p>
            <a:pPr algn="ctr"/>
            <a:r>
              <a:rPr lang="en-US" sz="2400" dirty="0">
                <a:latin typeface="Times New Roman" panose="02020603050405020304" pitchFamily="18" charset="0"/>
                <a:cs typeface="Times New Roman" panose="02020603050405020304" pitchFamily="18" charset="0"/>
              </a:rPr>
              <a:t>Broadly	speaking,	any	question	that	you	want	answered	and	any	assumption	or	assertion	that	you	want to	challenge	or	investigate	can	become	a	research	problem	or	a	research	topic	for	your	study.	</a:t>
            </a:r>
          </a:p>
          <a:p>
            <a:pPr algn="ctr"/>
            <a:r>
              <a:rPr lang="en-US" sz="2400" dirty="0">
                <a:latin typeface="Times New Roman" panose="02020603050405020304" pitchFamily="18" charset="0"/>
                <a:cs typeface="Times New Roman" panose="02020603050405020304" pitchFamily="18" charset="0"/>
              </a:rPr>
              <a:t>However, it	is	important	to	remember	that	not	all	questions	can	be	transformed	 into	research	problems	and	some may	prove	to	be	extremely	difficult	to	study </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1386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C65CF-5086-513F-CA91-4461E23C4DBB}"/>
              </a:ext>
            </a:extLst>
          </p:cNvPr>
          <p:cNvSpPr>
            <a:spLocks noGrp="1"/>
          </p:cNvSpPr>
          <p:nvPr>
            <p:ph type="title"/>
          </p:nvPr>
        </p:nvSpPr>
        <p:spPr/>
        <p:txBody>
          <a:bodyPr>
            <a:normAutofit/>
          </a:bodyPr>
          <a:lstStyle/>
          <a:p>
            <a:r>
              <a:rPr lang="en-IN" sz="4000" dirty="0">
                <a:latin typeface="Algerian" panose="04020705040A02060702" pitchFamily="82" charset="0"/>
              </a:rPr>
              <a:t>Considerations in selecting a research problem:</a:t>
            </a:r>
          </a:p>
        </p:txBody>
      </p:sp>
      <p:sp>
        <p:nvSpPr>
          <p:cNvPr id="3" name="Content Placeholder 2">
            <a:extLst>
              <a:ext uri="{FF2B5EF4-FFF2-40B4-BE49-F238E27FC236}">
                <a16:creationId xmlns:a16="http://schemas.microsoft.com/office/drawing/2014/main" id="{4C50D62E-E1CB-AEEA-A024-2B4476076547}"/>
              </a:ext>
            </a:extLst>
          </p:cNvPr>
          <p:cNvSpPr>
            <a:spLocks noGrp="1"/>
          </p:cNvSpPr>
          <p:nvPr>
            <p:ph idx="1"/>
          </p:nvPr>
        </p:nvSpPr>
        <p:spPr/>
        <p:txBody>
          <a:bodyPr>
            <a:normAutofit fontScale="92500" lnSpcReduction="20000"/>
          </a:bodyPr>
          <a:lstStyle/>
          <a:p>
            <a:pPr marL="0" indent="0" algn="just">
              <a:buNone/>
            </a:pPr>
            <a:r>
              <a:rPr lang="en-US" dirty="0">
                <a:latin typeface="Times New Roman" panose="02020603050405020304" pitchFamily="18" charset="0"/>
                <a:cs typeface="Times New Roman" panose="02020603050405020304" pitchFamily="18" charset="0"/>
              </a:rPr>
              <a:t>When	selecting	a	research	problem/topic	there	are	a	number	of	considerations	to	keep	in	mind	which will	help	to	ensure	that	your	study	will	be	manageable	and	that	you	remain	motivated.	These considerations	are:</a:t>
            </a:r>
          </a:p>
          <a:p>
            <a:pPr marL="514350" indent="-514350" algn="just">
              <a:buFont typeface="+mj-lt"/>
              <a:buAutoNum type="arabicPeriod"/>
            </a:pPr>
            <a:r>
              <a:rPr lang="en-IN" dirty="0">
                <a:latin typeface="Times New Roman" panose="02020603050405020304" pitchFamily="18" charset="0"/>
                <a:cs typeface="Times New Roman" panose="02020603050405020304" pitchFamily="18" charset="0"/>
              </a:rPr>
              <a:t>Interests</a:t>
            </a:r>
          </a:p>
          <a:p>
            <a:pPr marL="514350" indent="-514350" algn="just">
              <a:buFont typeface="+mj-lt"/>
              <a:buAutoNum type="arabicPeriod"/>
            </a:pPr>
            <a:r>
              <a:rPr lang="en-IN" dirty="0">
                <a:latin typeface="Times New Roman" panose="02020603050405020304" pitchFamily="18" charset="0"/>
                <a:cs typeface="Times New Roman" panose="02020603050405020304" pitchFamily="18" charset="0"/>
              </a:rPr>
              <a:t>Magnitude</a:t>
            </a:r>
          </a:p>
          <a:p>
            <a:pPr marL="514350" indent="-514350" algn="just">
              <a:buFont typeface="+mj-lt"/>
              <a:buAutoNum type="arabicPeriod"/>
            </a:pPr>
            <a:r>
              <a:rPr lang="en-IN" dirty="0">
                <a:latin typeface="Times New Roman" panose="02020603050405020304" pitchFamily="18" charset="0"/>
                <a:cs typeface="Times New Roman" panose="02020603050405020304" pitchFamily="18" charset="0"/>
              </a:rPr>
              <a:t>Measurement of Concepts</a:t>
            </a:r>
          </a:p>
          <a:p>
            <a:pPr marL="514350" indent="-514350" algn="just">
              <a:buFont typeface="+mj-lt"/>
              <a:buAutoNum type="arabicPeriod"/>
            </a:pPr>
            <a:r>
              <a:rPr lang="en-IN" dirty="0">
                <a:latin typeface="Times New Roman" panose="02020603050405020304" pitchFamily="18" charset="0"/>
                <a:cs typeface="Times New Roman" panose="02020603050405020304" pitchFamily="18" charset="0"/>
              </a:rPr>
              <a:t>Level of Expertise</a:t>
            </a:r>
          </a:p>
          <a:p>
            <a:pPr marL="514350" indent="-514350" algn="just">
              <a:buFont typeface="+mj-lt"/>
              <a:buAutoNum type="arabicPeriod"/>
            </a:pPr>
            <a:r>
              <a:rPr lang="en-IN" dirty="0">
                <a:latin typeface="Times New Roman" panose="02020603050405020304" pitchFamily="18" charset="0"/>
                <a:cs typeface="Times New Roman" panose="02020603050405020304" pitchFamily="18" charset="0"/>
              </a:rPr>
              <a:t>Availability of Data</a:t>
            </a:r>
          </a:p>
          <a:p>
            <a:pPr marL="514350" indent="-514350" algn="just">
              <a:buFont typeface="+mj-lt"/>
              <a:buAutoNum type="arabicPeriod"/>
            </a:pPr>
            <a:r>
              <a:rPr lang="en-IN" dirty="0">
                <a:latin typeface="Times New Roman" panose="02020603050405020304" pitchFamily="18" charset="0"/>
                <a:cs typeface="Times New Roman" panose="02020603050405020304" pitchFamily="18" charset="0"/>
              </a:rPr>
              <a:t>Relevance</a:t>
            </a:r>
          </a:p>
          <a:p>
            <a:pPr marL="514350" indent="-514350" algn="just">
              <a:buFont typeface="+mj-lt"/>
              <a:buAutoNum type="arabicPeriod"/>
            </a:pPr>
            <a:r>
              <a:rPr lang="en-IN" dirty="0">
                <a:latin typeface="Times New Roman" panose="02020603050405020304" pitchFamily="18" charset="0"/>
                <a:cs typeface="Times New Roman" panose="02020603050405020304" pitchFamily="18" charset="0"/>
              </a:rPr>
              <a:t>Ethical Issues</a:t>
            </a:r>
          </a:p>
          <a:p>
            <a:pPr marL="0" indent="0" algn="just">
              <a:buNone/>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36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72B88-78F9-DD8D-187A-E15EE9AD3620}"/>
              </a:ext>
            </a:extLst>
          </p:cNvPr>
          <p:cNvSpPr>
            <a:spLocks noGrp="1"/>
          </p:cNvSpPr>
          <p:nvPr>
            <p:ph type="title"/>
          </p:nvPr>
        </p:nvSpPr>
        <p:spPr>
          <a:xfrm>
            <a:off x="838200" y="1036320"/>
            <a:ext cx="10515600" cy="654368"/>
          </a:xfrm>
        </p:spPr>
        <p:txBody>
          <a:bodyPr>
            <a:normAutofit fontScale="90000"/>
          </a:bodyPr>
          <a:lstStyle/>
          <a:p>
            <a:pPr algn="ctr"/>
            <a:r>
              <a:rPr lang="en-US" b="0" i="0" dirty="0">
                <a:solidFill>
                  <a:schemeClr val="tx1">
                    <a:lumMod val="75000"/>
                  </a:schemeClr>
                </a:solidFill>
                <a:effectLst/>
                <a:latin typeface="Algerian" panose="04020705040A02060702" pitchFamily="82" charset="0"/>
              </a:rPr>
              <a:t>Steps to formulate a research problem</a:t>
            </a:r>
            <a:br>
              <a:rPr lang="en-US" b="0" i="0" dirty="0">
                <a:solidFill>
                  <a:schemeClr val="tx1">
                    <a:lumMod val="75000"/>
                  </a:schemeClr>
                </a:solidFill>
                <a:effectLst/>
                <a:latin typeface="Algerian" panose="04020705040A02060702" pitchFamily="82" charset="0"/>
              </a:rPr>
            </a:br>
            <a:endParaRPr lang="en-IN" dirty="0">
              <a:solidFill>
                <a:schemeClr val="tx1">
                  <a:lumMod val="75000"/>
                </a:schemeClr>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997711C6-4919-E440-FAF4-2849C8B8C449}"/>
              </a:ext>
            </a:extLst>
          </p:cNvPr>
          <p:cNvSpPr>
            <a:spLocks noGrp="1"/>
          </p:cNvSpPr>
          <p:nvPr>
            <p:ph idx="1"/>
          </p:nvPr>
        </p:nvSpPr>
        <p:spPr/>
        <p:txBody>
          <a:bodyPr>
            <a:normAutofit/>
          </a:bodyPr>
          <a:lstStyle/>
          <a:p>
            <a:pPr algn="just"/>
            <a:r>
              <a:rPr lang="en-US" sz="2400" b="0" i="0" dirty="0">
                <a:effectLst/>
                <a:latin typeface="Times New Roman" panose="02020603050405020304" pitchFamily="18" charset="0"/>
                <a:cs typeface="Times New Roman" panose="02020603050405020304" pitchFamily="18" charset="0"/>
              </a:rPr>
              <a:t>Here are the five basic steps to formulate a research problem:</a:t>
            </a:r>
          </a:p>
          <a:p>
            <a:pPr algn="just">
              <a:buFont typeface="Wingdings" panose="05000000000000000000" pitchFamily="2" charset="2"/>
              <a:buChar char="q"/>
            </a:pPr>
            <a:r>
              <a:rPr lang="en-US" sz="2400" b="0" i="0" dirty="0">
                <a:solidFill>
                  <a:schemeClr val="tx1">
                    <a:lumMod val="75000"/>
                  </a:schemeClr>
                </a:solidFill>
                <a:effectLst/>
                <a:latin typeface="Algerian" panose="04020705040A02060702" pitchFamily="82" charset="0"/>
                <a:cs typeface="Times New Roman" panose="02020603050405020304" pitchFamily="18" charset="0"/>
              </a:rPr>
              <a:t>Identify the broad research area</a:t>
            </a:r>
          </a:p>
          <a:p>
            <a:pPr marL="0" indent="0" algn="just">
              <a:buNone/>
            </a:pPr>
            <a:r>
              <a:rPr lang="en-US" sz="2400" b="0" i="0" dirty="0">
                <a:effectLst/>
                <a:latin typeface="Times New Roman" panose="02020603050405020304" pitchFamily="18" charset="0"/>
                <a:cs typeface="Times New Roman" panose="02020603050405020304" pitchFamily="18" charset="0"/>
              </a:rPr>
              <a:t>Begin your research by identifying a broad research area based on your interest, specialty, profession, expertise, and knowledge. This area must possess some kind of significance regarding your knowledge, interest, and specialty. For example, a researcher studying sports education can select areas like football, soccer, hockey, and baseball. These are the broader areas that can be further subdivided into various research topics to figure out marketing strategies.</a:t>
            </a:r>
          </a:p>
          <a:p>
            <a:pPr algn="just"/>
            <a:br>
              <a:rPr lang="en-US" sz="2400" b="0" i="0" dirty="0">
                <a:effectLst/>
                <a:latin typeface="Times New Roman" panose="02020603050405020304" pitchFamily="18" charset="0"/>
                <a:cs typeface="Times New Roman" panose="02020603050405020304" pitchFamily="18" charset="0"/>
              </a:rPr>
            </a:b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9293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A6D90-226F-F10F-EA86-7A6DC63254E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7D1B700-C3EE-10C9-F497-A0CF3D69C070}"/>
              </a:ext>
            </a:extLst>
          </p:cNvPr>
          <p:cNvSpPr>
            <a:spLocks noGrp="1"/>
          </p:cNvSpPr>
          <p:nvPr>
            <p:ph idx="1"/>
          </p:nvPr>
        </p:nvSpPr>
        <p:spPr/>
        <p:txBody>
          <a:bodyPr>
            <a:normAutofit/>
          </a:bodyPr>
          <a:lstStyle/>
          <a:p>
            <a:pPr algn="just">
              <a:buFont typeface="Wingdings" panose="05000000000000000000" pitchFamily="2" charset="2"/>
              <a:buChar char="q"/>
            </a:pPr>
            <a:r>
              <a:rPr lang="en-US" sz="2400" b="0" i="0" dirty="0">
                <a:solidFill>
                  <a:schemeClr val="tx1">
                    <a:lumMod val="75000"/>
                  </a:schemeClr>
                </a:solidFill>
                <a:effectLst/>
                <a:latin typeface="Algerian" panose="04020705040A02060702" pitchFamily="82" charset="0"/>
                <a:cs typeface="Times New Roman" panose="02020603050405020304" pitchFamily="18" charset="0"/>
              </a:rPr>
              <a:t>Divide the broad area into sub-areas</a:t>
            </a:r>
          </a:p>
          <a:p>
            <a:pPr marL="0" indent="0" algn="just">
              <a:buNone/>
            </a:pPr>
            <a:r>
              <a:rPr lang="en-US" sz="2400" b="0" i="0" dirty="0">
                <a:effectLst/>
                <a:latin typeface="Times New Roman" panose="02020603050405020304" pitchFamily="18" charset="0"/>
                <a:cs typeface="Times New Roman" panose="02020603050405020304" pitchFamily="18" charset="0"/>
              </a:rPr>
              <a:t>After you choose a broad area to study, drill down to a specific topic that is manageable and researchable. To do this, break down the broad area into sub-areas and choose a specific research topic.</a:t>
            </a:r>
          </a:p>
          <a:p>
            <a:pPr algn="just">
              <a:buFont typeface="Wingdings" panose="05000000000000000000" pitchFamily="2" charset="2"/>
              <a:buChar char="q"/>
            </a:pPr>
            <a:r>
              <a:rPr lang="en-US" sz="2400" b="0" i="0" dirty="0">
                <a:solidFill>
                  <a:schemeClr val="tx1">
                    <a:lumMod val="75000"/>
                  </a:schemeClr>
                </a:solidFill>
                <a:effectLst/>
                <a:latin typeface="Algerian" panose="04020705040A02060702" pitchFamily="82" charset="0"/>
                <a:cs typeface="Times New Roman" panose="02020603050405020304" pitchFamily="18" charset="0"/>
              </a:rPr>
              <a:t>Choose a sub-area</a:t>
            </a:r>
          </a:p>
          <a:p>
            <a:pPr marL="0" indent="0" algn="just">
              <a:buNone/>
            </a:pPr>
            <a:r>
              <a:rPr lang="en-US" sz="2400" b="0" i="0" dirty="0">
                <a:effectLst/>
                <a:latin typeface="Times New Roman" panose="02020603050405020304" pitchFamily="18" charset="0"/>
                <a:cs typeface="Times New Roman" panose="02020603050405020304" pitchFamily="18" charset="0"/>
              </a:rPr>
              <a:t>It is not possible to study all the sub-areas due to time and money constraints. Thus, choose one sub-area of interest and one that is manageable and feasible for you. The area you select must have some research significance and must be significant to your research knowledge.</a:t>
            </a:r>
          </a:p>
          <a:p>
            <a:pPr marL="0" indent="0" algn="just">
              <a:buNone/>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9178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4A75A-4919-01F0-0253-ABFE5DD5372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D72F2F5-0FB6-C369-22C4-CC77AA1444F5}"/>
              </a:ext>
            </a:extLst>
          </p:cNvPr>
          <p:cNvSpPr>
            <a:spLocks noGrp="1"/>
          </p:cNvSpPr>
          <p:nvPr>
            <p:ph idx="1"/>
          </p:nvPr>
        </p:nvSpPr>
        <p:spPr/>
        <p:txBody>
          <a:bodyPr>
            <a:normAutofit/>
          </a:bodyPr>
          <a:lstStyle/>
          <a:p>
            <a:pPr algn="just">
              <a:buFont typeface="Wingdings" panose="05000000000000000000" pitchFamily="2" charset="2"/>
              <a:buChar char="q"/>
            </a:pPr>
            <a:r>
              <a:rPr lang="en-US" sz="2400" b="0" i="0" dirty="0">
                <a:solidFill>
                  <a:schemeClr val="tx1">
                    <a:lumMod val="75000"/>
                  </a:schemeClr>
                </a:solidFill>
                <a:effectLst/>
                <a:latin typeface="Algerian" panose="04020705040A02060702" pitchFamily="82" charset="0"/>
                <a:cs typeface="Times New Roman" panose="02020603050405020304" pitchFamily="18" charset="0"/>
              </a:rPr>
              <a:t>Formulate research questions</a:t>
            </a:r>
          </a:p>
          <a:p>
            <a:pPr marL="0" indent="0" algn="just">
              <a:buNone/>
            </a:pPr>
            <a:r>
              <a:rPr lang="en-US" sz="2400" b="0" i="0" dirty="0">
                <a:effectLst/>
                <a:latin typeface="Times New Roman" panose="02020603050405020304" pitchFamily="18" charset="0"/>
                <a:cs typeface="Times New Roman" panose="02020603050405020304" pitchFamily="18" charset="0"/>
              </a:rPr>
              <a:t>After you choose a specific sub-area, think about the areas you must explore and research. Start noting down important questions that you deem important for the research study. Many questions may arise but narrow down and choose the most important and impactful one. The length of the research depends on the number of questions you formulate. Choose the research question, depending on the expected length of your research.</a:t>
            </a:r>
          </a:p>
          <a:p>
            <a:pPr marL="0" indent="0" algn="just">
              <a:buNone/>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705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A3CB1-09B4-6735-A472-3F56982F000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9BF7E04-27C2-0383-9192-6956344B09B4}"/>
              </a:ext>
            </a:extLst>
          </p:cNvPr>
          <p:cNvSpPr>
            <a:spLocks noGrp="1"/>
          </p:cNvSpPr>
          <p:nvPr>
            <p:ph idx="1"/>
          </p:nvPr>
        </p:nvSpPr>
        <p:spPr/>
        <p:txBody>
          <a:bodyPr>
            <a:normAutofit/>
          </a:bodyPr>
          <a:lstStyle/>
          <a:p>
            <a:pPr algn="just">
              <a:buFont typeface="Wingdings" panose="05000000000000000000" pitchFamily="2" charset="2"/>
              <a:buChar char="q"/>
            </a:pPr>
            <a:r>
              <a:rPr lang="en-US" sz="2400" b="0" i="0" dirty="0">
                <a:solidFill>
                  <a:schemeClr val="tx1">
                    <a:lumMod val="75000"/>
                  </a:schemeClr>
                </a:solidFill>
                <a:effectLst/>
                <a:latin typeface="Algerian" panose="04020705040A02060702" pitchFamily="82" charset="0"/>
                <a:cs typeface="Times New Roman" panose="02020603050405020304" pitchFamily="18" charset="0"/>
              </a:rPr>
              <a:t>Set research objectives</a:t>
            </a:r>
          </a:p>
          <a:p>
            <a:pPr marL="0" indent="0" algn="just">
              <a:buNone/>
            </a:pPr>
            <a:r>
              <a:rPr lang="en-US" sz="2400" b="0" i="0" dirty="0">
                <a:effectLst/>
                <a:latin typeface="Times New Roman" panose="02020603050405020304" pitchFamily="18" charset="0"/>
                <a:cs typeface="Times New Roman" panose="02020603050405020304" pitchFamily="18" charset="0"/>
              </a:rPr>
              <a:t>You must draw a plan about the objectives of the research that you need to explore. The objectives of the research study help to identify the research question. There is a difference between the research question and the research objective. The difference is the way they are written. Research questions generally consist of an interrogative tone. On the other hand, the research objectives are aim-oriented. They include terms like examining, investigating, exploring, and finding out.</a:t>
            </a:r>
          </a:p>
          <a:p>
            <a:pPr marL="0" indent="0" algn="just">
              <a:buNone/>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91304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25</TotalTime>
  <Words>583</Words>
  <Application>Microsoft Office PowerPoint</Application>
  <PresentationFormat>Widescreen</PresentationFormat>
  <Paragraphs>26</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Algerian</vt:lpstr>
      <vt:lpstr>Arial</vt:lpstr>
      <vt:lpstr>Calibri</vt:lpstr>
      <vt:lpstr>Calibri Light</vt:lpstr>
      <vt:lpstr>Times New Roman</vt:lpstr>
      <vt:lpstr>Wingdings</vt:lpstr>
      <vt:lpstr>Office Theme</vt:lpstr>
      <vt:lpstr>PowerPoint Presentation</vt:lpstr>
      <vt:lpstr>Formulating a Research Problem</vt:lpstr>
      <vt:lpstr>Considerations in selecting a research problem:</vt:lpstr>
      <vt:lpstr>Steps to formulate a research problem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Shailee Upadhayay</dc:creator>
  <cp:lastModifiedBy>Shailee Upadhayay</cp:lastModifiedBy>
  <cp:revision>1</cp:revision>
  <dcterms:created xsi:type="dcterms:W3CDTF">2023-04-15T04:49:54Z</dcterms:created>
  <dcterms:modified xsi:type="dcterms:W3CDTF">2023-04-17T04:04:41Z</dcterms:modified>
</cp:coreProperties>
</file>